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Gratangen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62694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634FDC-D8D5-61DD-C1EA-791808470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95953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98525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DF2F505-3429-DF8D-EE49-B22004B988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8F2558-4084-8E15-506F-6A3B3F784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9806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00391A4-547E-020A-7FAA-2F253DA7546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2468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22671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D60613-9538-7410-2F19-BE9DB2196A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35285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0D0FEB-5A42-7591-62DB-A0CFB237A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08AF32-5220-DE1A-0C2C-759A22F43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220AFD-78D1-63EB-D837-C83C6D32B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FF3DDB-F4F4-BDE9-2F27-80F8BBEDD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7DF1927-9858-8334-112F-1733F83358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2E1A5E7-AC95-CAE5-7EC8-DE77A91E89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3E004B-58F1-D138-5913-8E16086AA5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22374E-A9A5-13AF-33A8-450F30358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C6C59A-167B-7479-515D-56A47FD88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2023-01-27T16:13:35Z</dcterms:modified>
</cp:coreProperties>
</file>