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Ibestad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11208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40577F-9AAA-5191-0EBE-ABEAD1D4D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627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08332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1F0B1A0-23E5-8BEA-7DC6-FF69C8B11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CC1E69-8282-150E-11E0-8A5557F17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92322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9BFE16-F4A6-3813-8027-E5F5E8B9BFE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72486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884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7B9C08-F314-0B44-69F0-C8A305D52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07275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89FA40-7F92-0225-8F1E-54BCB5331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4746FA-CFCF-FFAF-98A2-8388E3F88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320451-56AE-E06F-1F0D-2058A76B5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4F16B5-D8DC-9D61-FA1E-E1C924E9A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20BC82-B4CE-53DB-60C1-61F87192D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F2745D-9222-C2ED-5372-55E1EB94C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1AE77D-EBAB-1766-02B5-094FB5D957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89775D-EF66-A299-4A42-DC89AAAF16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429264-78AA-83DC-63C7-4D09A0494D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2023-01-27T16:13:00Z</dcterms:modified>
</cp:coreProperties>
</file>