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Tjeldsund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46937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F7C915-332E-65EC-2A9F-B4B3E5FCB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84648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70029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5C78C56-7E1A-08C9-AC61-82531B07E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63404A-15D6-765C-8499-793B46B3B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04525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59EEDBD-D263-C4FA-DF1B-B1E369316D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268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71451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03EC48-9E26-6F8B-B2B9-A031942A3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73473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B2EF06-B6F7-7192-7F06-8C75F6FF9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29BCA5-0271-BBF1-D413-41BFEC989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DB4EB4-515F-7384-A54B-1302D8159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57E0A9-187A-3DB7-117E-AA52ABBC2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74E4E2-9961-6F7F-BA62-4567B94906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699272-CE45-1C1C-CAA9-C125ED4A7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7596DF-B5B3-3011-2537-E81ADEED8C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86214D-9E58-4D84-3575-1C55EB5BD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422831-8490-29F9-2DCB-84952AEEB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2023-01-27T16:11:56Z</dcterms:modified>
</cp:coreProperties>
</file>