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Kvæfjord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82517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FA2AAE-FA59-79CE-EF7A-B2F8B50DB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70581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77684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824EBB3-CC0D-A05F-5FD7-89A7AA3F4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EF8CA5-8CA4-E74A-AA31-86FE38AAF2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20446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D269A0E-47F7-90BC-CF43-BBF9D6AF4B7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07196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22846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926B51-2AE4-AA2B-C425-924AEA906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5829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3BA959-0E8B-DE1E-3819-94B85AEB8A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BE81173-F99D-E855-262B-422F0F1AF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E7F1C90-5DBF-FAC4-FF1A-8465AF4C9B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F7FCF1-995F-5615-89D4-8F8A168AF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69E4EE-69B5-9457-FA49-7372A07182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F5FA36-3277-FAD8-C1F5-7956E3350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B8EC9AB-714C-7541-2055-41749937C3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0A2000-0654-78D7-E5C0-8E775D59F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0B80A5-C0AB-0F9C-99CB-7BD710D64A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2023-01-27T16:11:23Z</dcterms:modified>
</cp:coreProperties>
</file>