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Hammerfest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70243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19 733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65 026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41 412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10 025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71 498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18A70D-4900-0BAB-3576-F5003BB95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55490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07704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964DB39-192E-82F7-864B-963F57E08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DA27B1-D8E5-4FD7-98AA-C71DEBE5D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63884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71 498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A63B7A0-F59E-323F-AD4D-F2706842F1F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7823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71 498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71 498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77620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62 648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7C7AD9-6911-D981-E4F5-B420A4CD9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93722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9 866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58 926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F79994-F28B-BE81-DE8D-BED146FC06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847BC5-864A-7733-FF15-B7F01E27EF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1AAE43-E884-95D5-032C-90CB817F6F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B80FDE-3E50-48BD-CD99-9873D965B4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37E92D-F293-9F94-24E4-635570A452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BE9920-A9E1-AF1F-F051-1000649E8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2F3C289-E29C-6CD5-AA76-DBEA6FE5E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E8A794-DA9B-12E8-A33F-E8864C0FF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DDBC6A-8967-8FCD-52EF-BA00973D46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2023-01-27T16:10:35Z</dcterms:modified>
</cp:coreProperties>
</file>