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Vardø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66414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757537-3EE4-A058-6319-621C90078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6987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83822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D9AD509-2E29-FB80-6109-2E483E4A0B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6B773F-B570-FB65-BC6F-F3D4167C9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1527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6CF807B-9936-22DB-4F52-F1CA3AE1C5E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24914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4446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53643F-7C92-979C-F843-743FAA2DD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92840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1 070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27F665-82E5-9529-8DD6-F67328D83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DA882A-F970-B348-12DB-D33B637EAA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262D8A-D568-9B2E-7F49-1877AC748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C6CFD5-71BF-8461-E61E-7F24FFDA5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85CD40-BB48-ECC2-2666-879598ACD3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F6D74A-8FD0-4FB9-D2AD-D46BC1643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3E428CA-F80B-C18A-7DF2-4EA3BD5327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601397-6198-CD12-56ED-C3E4B90C4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990C7C-6486-706F-67D8-C808F8C0FC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2023-01-27T16:09:18Z</dcterms:modified>
</cp:coreProperties>
</file>