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Alta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08127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B97021-D251-C4EC-3065-866C3ABDEA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82729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40277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DC904FB-6807-EC5C-DB76-E0C05B620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9E2B45-C9FB-E7C4-EF7C-964BE54271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53972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2BD1350-2676-840B-5AED-0AF8B207518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84707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12325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4C740E-D679-F855-6718-F7D44C572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1872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57EC30-7E3E-C834-182C-0753CBA6E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30F8AE-3483-A9EE-B48C-1CFBFF179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54EAB87-5275-F592-68E3-145491D3C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63370C-85A4-E795-9217-A080811A2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4D0C9E-260A-0D4B-52A6-C0C84D334E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54CFED-BCFA-47B2-9CA5-3470C5AF5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2D9F296-BA4D-B6C0-3143-253771907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59C444-ECD5-C790-7B3B-5AB9ED678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EF35D1-BB5C-3530-17E0-E20FD8D41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2023-01-27T16:08:42Z</dcterms:modified>
</cp:coreProperties>
</file>