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Tromsø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59913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26 886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32 037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28 125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5 407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22 914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37 444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C2D275-DF6F-DF79-AC31-4849CEDFF0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73790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7696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03D82B0-ACE2-C938-D501-6C647BC78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CA49C96-ED2E-99C6-A5F9-493B1BFD4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94547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37 444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657C681-B7B8-1E9D-0DAC-5B54F31F2CC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48846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37 444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37 444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00623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33 935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C0F68C-E4A5-4255-B515-B5ABEFA0D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34333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6 997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29 947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8374AB-1A12-3577-18E9-48B2AAFFA5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1ABCC53-C332-2FF9-175E-088EFFA528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9B97CD0-22CA-7E8C-ED5D-887AA7049D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780BE0-D08F-B1A7-832B-A97B0CD44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2A94B8-DDA6-097A-38B8-0F6B764D9E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F802F0-254D-2CE7-7F39-5E5953D63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874C3E-94A6-5D5E-0778-FFE320597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71F6BF-1CD7-5C60-A04A-4050B1F01C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0DB6C0-98B9-BCF4-9A1F-48FCF2F17E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2023-01-27T16:06:50Z</dcterms:modified>
</cp:coreProperties>
</file>