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Trøndelag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28457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98 096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152 122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120 491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4 072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44 081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138 485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4C28ED-7E1E-E18A-F7EF-934779F93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79484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7446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68E2D54-6B9A-3FC8-8F51-CB59B5F48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F00EE0-F6B0-1D08-4803-7BE3CFF06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3339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156 194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C7DB7-F46D-3F84-A7EC-16A95336D69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88524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1 772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144 839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154 406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156 851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147 054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93036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43 206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21 108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91 880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FAB7A6-E938-7F1D-DCB5-F3395AA26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50285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66 649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13 022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76 523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24DDBD-6272-A9FD-B5D6-87E18D6D5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A67B98-8830-8303-DDF5-1219A3142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EC8054-1DE5-1143-D3BD-C1D74B59C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EDBF6FE-8568-7EC4-60DD-977CF68CB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96DFED-33E3-A592-CC55-C2B13A84E3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7FA1CA-AD19-B455-CA89-82869B394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5B554D-B995-6AE8-99EB-F9B89532C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202D96-2B05-D8E3-E4A2-6EA24B9B5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2F2E55-892D-9F9A-DE3C-74CBFD127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770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2023-01-27T13:10:45Z</dcterms:modified>
</cp:coreProperties>
</file>