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Orkland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3011389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2 362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2 630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2 630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2 151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2 640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CC8343F-2962-8F17-53A2-09C0FF56EC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6571808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2189444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25DFF591-D4DD-980B-FE64-EA2A70485D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04641CD5-B783-C227-9ECE-4AED0CE5CFE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4990633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2 640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4A018FDC-E1A5-6068-33A0-17AF0C05760A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1220235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9 976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2 640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7040050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2 288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352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2DCC6CB-75E7-A4FD-A11C-8210A8C4B7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8618884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2 362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279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EFB6623-0980-C107-62DF-258C3AA14B1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33C5477-E6BF-8A31-5A84-BBCEA98A40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83FFAC1-2ACC-6034-D319-B1E5C2D53A8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2BBE76F-FDEB-9204-B394-B64F65175C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6EA6E40D-CDE8-49D9-3ABC-BA3B387CC7C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C454BDE-3C16-BC13-9EAC-7900F96B663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C1F80DB-6CF0-8028-CB2A-9FFC9714558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3CF8CA5-A927-2AD5-F1BF-4C9E797746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FB3232D-2C5B-2422-CD37-5582D33AEF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760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2023-01-27T16:06:10Z</dcterms:modified>
</cp:coreProperties>
</file>