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80020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A6B879-9A9F-D807-35A1-B8F639664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87289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02261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2008FE0-9F19-EF5C-1619-5D9C26817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BA3532-EB71-DB56-80CF-A8B6614A4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22542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03A7D44-61B5-E650-1963-1F7A5ACE636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407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413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B2B08E-73B5-C5BC-DEA8-2CF15F1E6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84233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22318F-5A49-13C8-84B4-EA79667A4A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5CAAE6-2F5B-A77E-04F5-35CABBD6FF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B9B40D-2A79-70EC-D0C4-1E4112AE7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0DCB37-87AE-A4EF-3751-D9CC98F72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36DFC6-B18F-733D-0A9E-D5017E67E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25F2F0-A2C9-2B31-E6A3-C59132366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EE27C26-2EFE-E539-31C4-750391B19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208B84-CD00-6EA6-81FC-DF2CEE6B2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9CCFE8-A8C8-1F36-F973-46633EDAD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2023-01-27T16:05:36Z</dcterms:modified>
</cp:coreProperties>
</file>