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Ørland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64239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6 400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14 201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10 516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14 162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A1E04C-C4EA-392D-05F7-CC948004BF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40983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74711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E83B3DA-F820-87A2-859B-53F219363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BAAEAEE-A95C-5926-691F-9EAD5649DC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11563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14 214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F62BBA0-A28E-4EF4-0423-FB57A671A7F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2249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14 214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14 214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71276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11 458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8463C46-38FF-F257-A811-F4FAF5B856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59823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3 128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10 874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30AFBF-A8FB-F2E4-56F2-66C81CA500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7A5752-DEB1-774A-F129-11159728C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3FC4C61-A161-31F8-AAEB-CE7C5E5513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7D03577-8938-3A70-47C2-D1A45B4593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1432A4F-6EAA-A2F3-2D17-3441CBA6A7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FB5F22B-E03C-8D6E-E553-5BAC07E163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A29F24B-83D0-0C7B-E94A-304DE6422B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B07C50-1D11-01C6-3D59-13813B6B64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090F814-BBE7-F4CA-7366-35B80C05EF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2023-01-27T16:04:47Z</dcterms:modified>
</cp:coreProperties>
</file>