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Hitra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4991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3F1BDA-D676-3F5D-F171-1C87081BC7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17681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06457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8A39283-F67C-BD64-F999-DCE109E53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7DCD27-90F3-3703-7808-A3F123F29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6890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3E4A558-CBE5-9490-E6C4-FBA8109FCB3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92507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89204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468B76-CDFF-9207-C8E3-84CD2A0AE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23034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C86F67-406F-A555-959E-28662F938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022897-23E2-EE1D-1D58-D7C753906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528BB0-1778-891D-9F0A-2C07AE329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B3FC677-F4A5-3D3A-3FEE-1A1A0A251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A901A0A-4A3D-BEA6-ED44-DFB97CF39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E20D54-E263-6205-CB61-D91FB966F9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9A42EA-33C0-FDDF-9DF1-2FB5F70EC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EFA8E6-6C0A-191D-6EED-C91EEBE26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06FCFD-74EC-37C8-C293-807100B5E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2023-01-27T16:04:05Z</dcterms:modified>
</cp:coreProperties>
</file>