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Heim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42072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6 272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11 097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8 166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11 043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8D97603-6168-908C-6EC6-6192192FF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76463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57096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7085357-9487-0D78-A841-E09978BE0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59EA41A-E494-5E24-841B-CBDF14F248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56774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11 097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2DB260B-DB42-5314-FDD2-A53A44C7E7A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94464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4593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8 654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6A21CB-42AC-E4D7-35A3-743739A825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41045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5 195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871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5 031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18211F-AFD8-9795-6BDA-44042E9694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2C44A27-CABF-A983-DC40-56531025F9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4203BFD-2F19-6521-6D47-FDBBBD4796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1476A7-D712-47BB-8FC7-143150BF2C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BF2829E-E885-D2C5-2EF7-CFD2BD64DC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EA9C5B3-A49F-6924-D9F1-CC51A53FC1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4545D1-F27A-8AD7-7218-B0DFABFC6A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CE4461-49F8-9EBA-91D1-96A2BBAA43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FEA967-3DBE-D37A-58B7-B5D67251BA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2023-01-27T16:03:19Z</dcterms:modified>
</cp:coreProperties>
</file>