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Indre Fosen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16406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2E692F-C292-8D65-952F-FFA303309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1708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93127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E0243EC-7ABA-378B-FC38-9038765BA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30CEED6-CB40-34CA-8A81-B1F4D1835B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7203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CD4E766-3C69-CE3D-B737-F9A6CBDE784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28231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5291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B601B5-A0C4-052B-9CB6-F769E58D1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87328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319520-0A86-27A3-CEBF-0AD6C096C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121886-1E7B-920E-E719-8EC973985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9019EE-98D2-B090-2306-6E68CE3062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8AB4E1-28AC-1394-68F0-9F571FA75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B28B1AC-E669-7473-368D-660893F911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369F7F-D8E9-0F6F-8669-5E51C9F0F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B101F6-9E77-DD7A-8253-95560CAD1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B72C64-C0E3-8A22-9550-133F003C58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E71FDE-CBA1-1B0B-EA7B-0536BF43DB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2023-01-27T16:02:41Z</dcterms:modified>
</cp:coreProperties>
</file>