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Inderøy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668169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1 780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3 417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1 489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662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3 417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ACE79B1-3C87-D2EE-D71B-59A47370494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4620492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8612822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64F97F04-FF8F-D675-3682-19D97A81B8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94C3C0AE-E46F-A2EE-3207-BD14B3B725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8957225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3 417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77D5F65-689E-4EEF-A91E-EFC71C04ADC2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0390772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3 417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3 417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7607091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996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181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2 240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7F99991-18AB-8379-D77C-89C4D71030D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4969277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1 417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252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1 748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89C9FB4-AD0E-A688-63F2-EB7F003727B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0" y="1333500"/>
            <a:ext cx="4780176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C719E0C-B289-5A84-566C-DB33B2FB255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AEEC8930-AC8E-B7D2-87B0-AC4BE09E396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7A40BC6-D61B-5A6F-9228-8EAC7E27C0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7BA33F9-552D-F154-DF3D-76B69D35119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0F39224-433F-1C55-016A-C5D7D548571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1707FB0-94B1-E017-4223-BCD52003101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FEAB1C4-6FD5-65CA-31B7-571D6652F6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5D8F5126-B006-12BA-076C-372DE227143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760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2023-01-27T16:01:59Z</dcterms:modified>
</cp:coreProperties>
</file>