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Verdal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3247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14 247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16 815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13 099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558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10 011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17 373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7FF4888-D430-480A-DE0B-F4FEC2B2B5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6913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32244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FEE5CB6-197A-C4C9-01ED-D6A98E9D0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6275F18-9704-75FF-80AB-082FFA9B8A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19987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17 373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A8EF03C-D4A6-5984-6757-951BBAC3DCB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94663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17 373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17 373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36169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10 055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3 854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686749B-457F-428B-1604-24972388EE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44189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11 230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15F79E3-479A-35DF-D61A-DBC370498A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71BCA2E-8C14-ED79-E585-BE604C3772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88E6A80-1D9C-A039-92FF-C3CFC752DE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E08C0F-1B4F-D945-7FB1-8983371F66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8496136-9CD5-C8AE-C5BA-54A0C06F6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69399EF-89E0-9E92-ADA7-24020BB510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9365796-70A9-D1C2-EEF4-61DC4D6087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FD04BA4-0EA2-1F24-211D-1FDA1D8296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27A894F-757A-45F0-E479-B17C6CD0D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2023-01-27T16:01:14Z</dcterms:modified>
</cp:coreProperties>
</file>