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Levanger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09221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13 560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16 176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11 775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1 023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9 649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17 199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AD4B85B-D03C-B0F9-D197-067AFB78A9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57526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073381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FE4624D7-0C92-7D4C-5C23-76B89808F3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150146B-1A0C-0837-045A-BD5993A130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31893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17 199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ACE34D1-101B-6B55-1286-8439E7690771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507919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17 199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17 199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66997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4 281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3 613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9 305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90D7EC1-3BDD-1FE6-3E04-767F1AE15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3553074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8 895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7 738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7EDB16C-4E44-D121-50E0-A88419AA45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C2C56E1-1880-D848-F941-6F1234D724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7D2C354-C096-D542-5F1D-EA0C792B8E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674EAA1-6B54-C9C1-081F-48CF3ED12D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C7291EF-1D69-E88D-9411-87F94E9B49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B161DF-C34C-A6B4-59B3-28D4A53872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C271D28-4AB5-3217-8ED7-783E76CC3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0FB8CDD-7AD8-0CCF-8D8A-C4BE627759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EA82B28-9CB5-D2E1-6CA6-B64838E71C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764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2023-01-27T16:00:37Z</dcterms:modified>
</cp:coreProperties>
</file>