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Stjørdal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79079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223ECC-2F7B-6493-14F4-2AF4750E7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75395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66711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139916F-BD72-6884-38F8-D0E10BE7E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E8DD88-AFC8-CDE2-1376-7D17AC914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72913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6 435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236E395-70B6-3C92-46D3-F944841316D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35161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6 435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6 435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70639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43D248-A4EC-7896-AC11-4F8386854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98117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4 703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953CD5-675B-01EB-7158-7E95574D3B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D422C9-3ABF-EC7B-B475-DFD3492E7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9316E5-1FFB-866C-3D5C-4897FFE666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46AD2C-4A7D-4FE7-FAC0-19D06CF20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B0DD146-C869-D578-C84A-B8D199E758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26E08B-3400-8F7A-F475-B56169A25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EBAF3A8-96C6-F28B-2101-B3F629ECB6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12B70C-88CE-488A-DF80-7C852C3E92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99122C-1A4C-B271-3B39-9FABD5406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2023-01-27T16:00:01Z</dcterms:modified>
</cp:coreProperties>
</file>