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Tydal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045073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9AA94B8-5F68-1D17-F996-17D51ED8FE2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3461487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3907497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AF953FB1-BC55-DC1C-4877-5E3E586E06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B84784B-54D9-C0AD-4102-6E3332B1EC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8096603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6D390DE9-2702-5A95-62E3-1FF02CB8C464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667610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78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78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6833933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40A5CAB-940B-589C-95E8-D30629A2866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54271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9D56035-7324-C207-CD00-6E8019633F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EAB1084-F341-FCE0-1DC5-C45769AE9D5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1FE8217-47F8-1356-4426-375A530BF2E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0BC6D10-93D5-EBD0-D983-8E8FFF25C0F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F0E3EF34-9415-AECB-6BFD-EBC1446A627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F1CB840-A1D9-541D-0E9F-B9C01A9C78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02317DC3-2CC0-B02E-B938-A5CC6369007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829456C-DDFC-5F3E-4BEA-7A576539F6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9063DDD-78DA-07DA-BFCC-C02B405244C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750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2023-01-27T15:58:50Z</dcterms:modified>
</cp:coreProperties>
</file>