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Selbu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4069462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296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408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296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1AEE80D-9E48-BF91-7DF3-CA908EE0C2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0927233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501994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7B2CA962-65F6-2961-AF14-D38DA7597B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9255A2E-EEEE-0790-9E7A-DE24C77102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9789740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408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59AE8D0E-0E08-F148-1AA7-842AF2A6F35E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045896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408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408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7501041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206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201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8DA8F1B-2659-A460-FA7A-3D345E017C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5404252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206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201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ED55F88-B784-B3BA-5346-D2F720B496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8C9C4A8-F71A-FAB5-DA6D-67E90FACAA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516CBEC-7666-BFD6-238F-EF0B6969F8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68A68E8-24C7-EA49-3366-0F05CFE638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3C0928A-CDB9-9210-1310-BECC7EF50E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20032E6-ECDE-73E4-11D3-56F21C8ED3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D7168F9-084D-A21A-EE6A-659290FECF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D9394DE-F108-9EA1-A9AC-AE887D67B5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5A34D7C-2CE3-AC34-87A5-A93FD9033B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2023-01-27T15:58:14Z</dcterms:modified>
</cp:coreProperties>
</file>