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Malvik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44767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2 947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3 380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2 458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7625D25-6F0A-D421-77E2-FCB334342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3991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120966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1D5A5FD-2212-C0CE-A11F-F4D7C34AF1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D8B5BF-F593-3A8B-EC22-9097157BAF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409293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3 467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73954D6-CC8C-E836-2132-813C8479C21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78368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3 467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3 467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5171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A7941D4-70A9-6A78-FD81-CFBBF1C2A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65399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1 728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F4A6C5-AF44-5380-A6A7-83E2A813F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87EA93B-82D6-1334-E473-2E9270C78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4DBCB6-D454-18C5-C0B0-306AA535D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381CA2C-016B-2026-DB6B-E7E0E53874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3C1B817-E2AB-3360-0C35-C2A77068D1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3E22ED-9E31-7C2D-B45B-6D2304865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DA8C977-BFF0-8E78-0032-34E417B7C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76652A6-CD16-742E-25EF-3003ADB39F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B80FAC-B50E-2829-67CB-1D93CA080A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2023-01-27T15:57:25Z</dcterms:modified>
</cp:coreProperties>
</file>