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Skaun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57657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A22C3CE-B57E-0594-A36A-A4F2DFB32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39679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66600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1408F38-2B28-6272-AEEB-B6D844C34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682D87D-90EB-D4E5-2948-2C635615A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89367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9A23B9D-5A52-F61D-D9FA-7DCDB13589E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19948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91849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D9F4DD-98D6-1CB3-F9A8-411C4B3DD9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11391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44D93C-52F3-6575-F974-4C5E7F0FEF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9DF501-2B65-AE47-2BC0-06075F161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B39AC38-B0CE-61EE-1EAE-16E71F4D0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8E1C9D-E372-B1B4-8B6F-FB521CAB4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575DD8-1D64-89A8-3887-21B85502BC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7DDEC5E-C901-D8C6-2DEB-DCD3564388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1ED92D-DB25-B8EA-0EA3-D5E0EE980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93A992-B73F-5E39-442C-109C7DF30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290293-1C3F-2D4A-5F72-D996ED828F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2023-01-27T15:56:42Z</dcterms:modified>
</cp:coreProperties>
</file>