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Melhus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20593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2C2569-2427-F42D-C5B6-9951D72F28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64421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57051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D260FD2-79A7-F5CB-C316-4B1877F4AB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307111F-8D2E-DAD8-91B0-5CD6AD4959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50921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263BEE3-948D-BEAC-AC84-AEF4BF20CD9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77765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2 251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2 251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30389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FB501A-681D-5E49-2DA9-F3A888D7D1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03203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EC4145-8689-E5FB-93C1-6974A3D9EA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94AA50-F8AF-AFCA-7C0B-AAE58341C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D2C7C4-C2C5-DECE-D50D-90AB412745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1D45F0B-475A-E90B-5003-E6C8C7A488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592F069-DBA8-57E4-B938-69A7877084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859B27-08B9-1D59-6493-C4F304635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6D106D-DFF1-5AD0-C172-3A865193A4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2C4F43-F016-8518-42B6-65C8492D31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938C4C-3DB8-3373-363C-CEFB341A6B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2023-01-27T15:56:07Z</dcterms:modified>
</cp:coreProperties>
</file>