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Midtre Gauldal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834567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744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569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191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335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F1B93C9-B52A-D23E-FE22-3E2DCCFDF5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045742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801590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0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32C1C81A-FF6D-41E1-0214-74D5D5C07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E1BEBCF-6ABF-C8C5-ABBC-984C2ABFB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532805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744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39DA0254-5749-F9EC-2E8C-A1E78787A5C5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1254466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744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7159813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F4A4F1E-DC63-7963-2C32-D0EE7CE261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7453442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6DB4E7-5EEB-B07A-82D5-3DA14ECF13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1" y="1333500"/>
            <a:ext cx="4779055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4330A3-29FB-85D8-EF25-6417709CF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C446AF67-07F1-7BE6-656B-ABE90B3B1F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9D0448B-DF35-C987-F7E6-77946BA8B1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65311464-5F54-E712-4DA9-4A2810AEB6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EA727A9A-D5DD-7F28-83AB-0B49CFDD5A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6A4B8D4-AF17-8EF7-9D02-439F5AE745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8E0081D6-AC92-3AC4-96E4-32C735E6D6B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122733FA-B5EE-84B9-A05F-D42B4C6C919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751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2023-01-27T15:55:30Z</dcterms:modified>
</cp:coreProperties>
</file>