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Holtålen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27779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E289BF9-5BC3-BD6B-8C0A-2C4BDDE90F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558785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76001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4ADB1BC8-1A5F-A60B-BEEE-DFD9AA7925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8720614-990A-2770-2FA9-1F1B69ED7C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187576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0DBA6C7A-1770-95CA-7474-737B95C1977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99307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45024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AC28EE7-B32E-DB64-4CF1-24016767EB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60596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7CF4ED4-9A62-B3E5-067A-4C150C2A20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4588B17-7474-543F-CA39-04D9CA5876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19856F9-7D95-6441-7EBA-552503DFBC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312F523-12BE-003D-0489-0144366775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BFD6CEA-92D7-EF3B-25D3-17E01CF3D3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443F246-5A24-6D46-0FBC-723099CECD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9E2E7FF-A4CC-2D9D-CEE5-6C2841B157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2318754-3B79-B7A7-AE2D-588502D514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61C6239-8DFB-FB0C-FB5C-1CDD0B0D62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2023-01-27T15:54:50Z</dcterms:modified>
</cp:coreProperties>
</file>