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Røros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24309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924F6C-9518-7961-07A6-58860337B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90907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75329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AB8BF08-8CEB-1C7C-652F-82C4CD269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B5E994-62D1-7993-4C32-CA95E0520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0099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DEBF49D-65C9-46D0-0141-4CF1A69FEE5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03315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91950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4 344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B32E79-F5B9-4BF4-5E8B-008DC380A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46874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4 344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ED3244-0798-292E-4477-1FC94EF56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800C18-58AC-B870-82D2-8A0B50F6E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06103B-0686-2F2B-183B-8816AEEE3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E9E8B0-ECFB-5159-2AF4-7ABC7CC8C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A8FBD2-B011-8F4C-41CC-FDCC4DAE29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F5ECA0B-4B9D-865C-469A-0548481A90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717557-18AD-5391-4D4F-BF3A8F23C4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736770-FF1C-7DA5-3655-D980A22D9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ED1CD7-7912-0B36-1ED2-505011FBEB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2023-01-27T15:54:10Z</dcterms:modified>
</cp:coreProperties>
</file>