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Rennebu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47763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F8C917-ECD0-DCA6-CA71-B11B7EA21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19707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05189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BB8467D-9664-C544-7B1B-BE17B82DE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697C8D-8BA7-F00D-EB89-06DA59DFB6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95219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8324675-36EB-40C8-B005-34D0C945609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9806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98608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0BB82CC-3F5C-1238-5217-DA6407B4AB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38516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4BAAAD-BF8E-CD04-DED7-54D02CD57B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EA54E7F-CD6B-FDAA-D59B-0BCBC71BFB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897F25A-9660-ECCF-E9AB-B2F7AAC92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7E45ED-8102-1004-8AFC-7AD9E5B31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CD3CE1C-5652-F693-3526-788D62FC11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24CD65-43BF-7838-6204-8DDC2DC5AE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E1AD6B2-FA81-EBA7-0BE4-51B03A063E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E042B1-9273-9117-171A-F59226501D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E9B9CC-BAD0-D8E2-5761-E58D11066F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2023-01-27T15:53:24Z</dcterms:modified>
</cp:coreProperties>
</file>