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Oppdal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02530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683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1 178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748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711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97A10CC-99A2-91B6-A77A-1BC2DD3E07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439718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114327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FFE2CBF6-4E1E-59E0-1601-E045E4DC62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089E358-1328-8D95-D123-3705F83839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62223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1 178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B7B8F85B-E63F-FB73-8473-C64576D6E78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425267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1 178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1 178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62458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1 037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D2A7322-F3A0-A68B-D086-14D8EBAF3E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06965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720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FE58568-2615-B9A7-1B96-A7AB17AB44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EC14952-18B6-EF95-313C-27D07C42B8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6C49182-2C5A-70B3-9251-303BF0EF73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138520F-9F2B-B1E8-0609-4BA8446364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A76033F-D09A-77E7-EDC1-26D249365C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1A43C0C-7A13-BB22-E8B7-11AAAD0C7E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C33D0AF-589B-2779-3DAE-F7E70E8203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A5529BC-A0C2-9CC6-1031-C762849A5D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B2CA744-8F7B-42C9-697F-678BB5B596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2023-01-27T15:52:48Z</dcterms:modified>
</cp:coreProperties>
</file>