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Frøya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57404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FABC18-5161-A582-8FBC-E4D9450FA7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04885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27517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E7758044-BB27-D0DB-C247-500F98B9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1603B41-F956-1286-D232-4372B0931C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45949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7EFD187-BE27-81ED-DEAE-1DB69FB22A4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8014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90376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3FD654E-0480-D6C0-87C9-0FC34CE15B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70969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C158DF-9772-372B-3A58-1F37C01180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4FC573-0985-0514-3439-A5FC814495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EB5F417-B219-07C0-85B8-E1B90B77A5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5D21AF3-430F-BD62-AE68-648883F762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BEA3A21-7A9F-F6B9-2ADE-BBFD702969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78FF171-9116-D2DD-2074-A48706B818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983B3A2-46B5-B9A7-D3AA-3B57F73C8B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BF413E4-CD9C-B17B-B950-7A1060C2A6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8CDB1B6-A4AF-07BF-E754-D59526C0F4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2023-01-27T15:51:12Z</dcterms:modified>
</cp:coreProperties>
</file>