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Namsos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18326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3 296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1BEDA5-8B85-A739-FC34-F6BC12569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5817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91129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6E5789F-BBD3-D2DC-057A-3015C4D83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EA500B-64DA-A86A-90DE-785B06DD2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76796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6 759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E80D1D1-EBE9-4D7A-3F71-BD8AB7B2834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8184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1415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C68D8F-1753-5C05-C36A-1DA7DD4E7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49223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3 489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B7B29C-E691-A639-7A6C-66B340AE42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534EBA-1E56-666B-BF72-F5EBDA12E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4F1A92-DEB9-3D8C-8A63-A9BC990F0E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D25102-F70C-9A5C-D2D5-491B365AF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926ED5-8EA2-82E2-D622-9BFA972CF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204C90-D175-72A6-06A2-AECC03FA0F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4C6E69-8AC8-627C-7B65-639D07A702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BC4239-81DF-7442-0BF5-F0509E2825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D29C93-28DD-6B8A-26B3-8F2686EC7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2023-01-27T15:50:26Z</dcterms:modified>
</cp:coreProperties>
</file>