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Steinkjer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1185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6 606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4872F8-5A31-9D6C-A6E9-31D061805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19533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22111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EA6946A-7AE3-5E40-F2C6-4B9869297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0D2EA1-F724-9545-9124-B0D4AD35C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95460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6 751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6116A24-45EA-3F82-D5CC-BC3DC4E5E47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7562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60230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C8B907-983C-9BF7-9BBB-DA280DAEB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84175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3 779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4A6F5F-2729-D210-0578-58002A5767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F2152D-13A2-FFA1-5424-63178A0DE3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8FC0CC-3DF6-83EB-20A3-B621DA0F9B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E9B6F3-E041-AD86-F03F-B4A3E7768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1A9A2F-CCDB-5FC3-8BC3-A6A76EBF57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C62143-6FD5-F3EC-C6E5-2030EA038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2F830D-E1EE-2CAC-2A77-1B4B3CF318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764872-C7B9-ACDB-30B6-25DD48BEF3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81D6BF-3622-29D9-4563-0E151896AC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2023-01-27T15:49:41Z</dcterms:modified>
</cp:coreProperties>
</file>