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Trondheim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13671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28 562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52 279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44 588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1 774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7 730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42 136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DC1993D-A46A-39BD-FB34-0A818CD7E3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290005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17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828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485D9785-689D-CF5B-9B9F-2C5C46EA29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620A605-07FE-652D-34B3-AD2410620D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6236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1 668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54 052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3486E0D-BCC2-0316-6F43-86E4B6B94F0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27815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1 555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56 443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53 981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10700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387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9 748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4 214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40 090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8D73E93-973D-CFD5-7458-0C00E29623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05242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18 281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2 449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33 323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3717D56-C481-F463-2DE3-9AFD0904C7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C8CC88A-64CA-4168-39B6-8D68A71445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9FE21A0-B006-254B-9CF9-8E947DE081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840CABA-AF5C-19BE-24E4-B5D2BEC3E1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B832266-C442-F289-1491-38F78F335D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E91E1F5-5815-7986-702D-397B2DDDBC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AFCD312-70F5-4799-8F43-701BB6FDDA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2ED20D1-F4FB-E2C5-AFC4-4AA1740503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EADCC1E-0F97-0DFC-2A95-E6771632C0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2023-01-27T15:48:58Z</dcterms:modified>
</cp:coreProperties>
</file>