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Vestland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80457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359 643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495 795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341 575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65 998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169 434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564 084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65ADE5-2349-64F3-B13F-ED7176E0B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24404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68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5278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68241D6-2AED-705B-DE78-EF20C6613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26FA23-EDFE-9E21-D79B-C1453DC5A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87871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564 084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327D185-5C99-6C7D-3432-6E0AEA82996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65188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49 675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84 044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214 762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430 498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2805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159 085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21 375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383 625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5D0894-01F2-ED55-4E6B-66B4CC730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30778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279 773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26 059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258 252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114D98-67EC-4E9C-D468-9A5754554C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C9175D-7225-8E9B-878E-9228EE2636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E8B512-D918-E5F1-27DA-EB04ECC55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EBFC92-644A-A484-235F-BCEC50B7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5F20EA-BD85-F7D5-BADD-93DA0E5C67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6A3404-5C9B-DFE4-2985-86FB0086B7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C99F37-1A6D-8842-62D9-C19097B83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7C37D5-C700-DD0C-89E8-922BDDA74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D7D536-4CB4-11E9-C140-CD8DA3470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2023-01-27T13:09:21Z</dcterms:modified>
</cp:coreProperties>
</file>