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Stryn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65403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11 259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11 521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127497-4FBB-65CF-3EC7-5BE69AA05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9708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70252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6462914-3A11-4AD2-5ADF-A4123D539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22B12E-C8AE-8536-64BE-4EFECAC09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18112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11 521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DBE7A4B-7F1E-7407-DF28-49B6352C45F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7089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42504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3E6BE1-4C13-743D-A223-04594FB16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90882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7 648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E93600-FE40-9666-7A1C-6D8C90B4E6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B06AB8-233C-11CA-64D3-3C6FA4722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F18816-1CB9-F0E8-08F8-4234BC413B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3F7CF2-9BD7-A5E4-C645-A08743105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8E094B-BF17-9421-7A58-508B936A6E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99F077-68A5-A2C4-AFE2-B0EFC0510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57A125-FFD3-6969-ED5B-DCD82FFAF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B9F0B5-03AB-C1B6-8600-588D4AAD2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08D999-57FE-C0A9-011A-B1F5203527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2023-01-27T15:48:19Z</dcterms:modified>
</cp:coreProperties>
</file>