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Gloppen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45975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3E8708-372A-FFD9-DD95-352FD71E4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871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96836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04E119B-84C0-1E1B-4D46-371533D46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66F2CC-4960-9A15-1E08-DF85037BC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71822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AC4F621-5CE7-6E3E-A02F-C992665443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37455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732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4 106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29958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291B59-6EE2-CDC5-512A-73582EBF4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2479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3 950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B02DE31-BECE-75A2-9416-6FFCE69C4A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58515A-94A1-2C45-B9E7-416E444BF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A4E39A-5E1A-E465-161E-81332C8E55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83AC0D-4BD5-9207-F230-318430C6F5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0A3ECD-5138-CFDF-47AE-9A544B60D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79869C-AD38-84FA-4EB8-B922A2FE7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871C51-7627-C90E-101D-92CBD88D5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020F88-957C-9D41-844D-B7EE33FC2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991C10-C2E1-7ECC-2531-D7A90AFC40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2023-01-27T15:47:37Z</dcterms:modified>
</cp:coreProperties>
</file>