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90902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9 486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9 463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9 545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DBDBFB-3B07-8DB3-D63D-3CB80B7C1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22980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46678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2CEEB03-DB36-DC1B-9C89-6484E20DC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18AF42-9AAA-BD3C-6BA6-8D24477364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16988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9 545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9195E3B-689F-07C3-0CF1-964B44C7FB7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89369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5 699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9 545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03627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5 023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1613F1-1F7B-688B-EEC3-08BBA7673E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84028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8 132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8A0879-4995-9E72-5E33-1960C7A1C0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B35166-04ED-AB50-EF9D-9CB486D48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91E440-4C77-9894-A184-9E1D606B53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647B37-24C3-CA21-FBD9-573D56826A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433AB4-C8C2-6845-2063-ECFB16F74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7CE227-AAF1-36C2-09A3-E1D0A9176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74C8C3-332C-FE96-F9E6-B17B13A84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39D559-08A1-FEFD-D161-FDAC0FFCF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74CA80-38CB-33DB-EAC7-A2EED0E1D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2023-01-27T15:46:49Z</dcterms:modified>
</cp:coreProperties>
</file>