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Bremanger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0510011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627551-5FE5-EB47-0543-86AA76792B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615573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9647099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23377513-5435-61E7-E3A5-DC56334125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1107C7E-4773-9AD2-DCEF-F463AD5D04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780583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833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AB74D41-142B-111B-758A-6B6B6FAD614C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769725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833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833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451108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202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6CDFC00-B3FA-E756-9D50-5F9BE688C0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98750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833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CD2581-8B15-F33B-5804-99CFAE8FB3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56599C-BDE4-DF7A-4CD2-866D26206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13EB1A5-CBB2-19E9-D817-3FDA9E5419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02566B0A-EBC9-6675-0F35-B25F0CF19C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8B43C1C0-46EE-2F96-EE87-85B2A4F4B4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37A064B-9D4A-468A-C4B9-0D28D9AA0B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920CEBE-DC35-2A37-90CA-DFDDE173F3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6653D02-C60E-973A-71FB-24E87E72B8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52101D34-DF15-D147-0327-0432C17DF5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750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2023-01-27T15:46:05Z</dcterms:modified>
</cp:coreProperties>
</file>