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Sunnfjord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59184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13 245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16 388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15 972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4 545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16 987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64B143-6661-55A2-3950-75FA414C7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42593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30709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2F68043-173A-5A0E-537C-DA5118746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0F247A-D678-AACC-A4A3-535ED1C21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27174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16 987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30CB56F-5590-48C2-23FA-B8ACACB7284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165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10 260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96017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7 386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2567A7-6C2D-4669-929A-5311904799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15221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12 635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07AF3B-CDFC-09E6-95EC-2994043BF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C9DB78-36E1-94B5-52C8-EAC186DAC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3AC844-947F-A269-08AB-21C75140C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0DB265-89DF-8C45-0923-C5D96AA77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C1D3C1-2A4B-71B7-295E-416057DDE9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A9DA70-BD9D-40CB-3795-B11C137A5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874E63-C90D-09F9-B873-9B81A8F9FF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2CDE1E-9460-9985-D12F-5CD75BB3E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483AFD-1247-94D4-79FB-01A958F30C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2023-01-27T15:45:27Z</dcterms:modified>
</cp:coreProperties>
</file>