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Fjaler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83621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8 989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6 865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5 788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2 114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9 742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1839573-F49A-9E29-9F1A-ECE73DF71F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55255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53314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D40BBB9-9896-943F-2AE0-F182CE12D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9FD3C0-0547-50C2-F8D1-B70C895184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51189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9 742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64E1675-C916-12AB-D074-05E7DA06E53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22329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1 885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1 885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467640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1 444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7 741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5ABA34-C20B-581E-6F91-62E056440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15118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7 139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59678C-8218-3754-945C-70216249FF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A4A0A1E-FDD7-073F-8A38-0BAC914A97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4DB64B-8C14-E34F-F265-839EAF8383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597B7E4-3C10-D176-A870-5C16CAFEB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DDDD9DB-BF44-15FE-2BB8-212AC9EA4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96A3D1-6E80-AE40-E76D-C221C3C55B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97388AC-D663-5BC1-707F-E3D501B002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6C1D398-31D7-8D03-7C1C-71D3D1800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4610CB5-E00C-5972-9745-010527B75A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2023-01-27T15:44:46Z</dcterms:modified>
</cp:coreProperties>
</file>