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Askvoll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18338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7CB7CF-1DA1-AB8A-AF2A-D7BC302F5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05861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6118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7D90913-8691-EC89-8930-C40143605E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FA7927-14D2-47BF-0AC6-F78C6BB1B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04113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20DB99E-EDCD-0CA2-A25F-29383B62DE5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64304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49268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9A7B17-F851-ABD2-3C80-F197D670C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82183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422C65-D0A6-7771-C8F8-D190A8358D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60884F-34AC-8188-04E1-494E63489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8862BD-DDDE-9FDF-C550-7BD112485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AF77DD-7A0A-5A28-A34C-CC81203255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105FF0-C6EC-CB39-7E8B-FBCA8A3CE2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7F614D-2012-08C2-2D07-912E3C26D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10A2A9-B94B-E6F7-CC1A-76371158E8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7B9F5D-1896-82E2-7494-C6FC534FA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C39FBD-125D-B34D-D523-5488ECC37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2023-01-27T15:44:06Z</dcterms:modified>
</cp:coreProperties>
</file>