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Luster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02426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6 821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5 460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12 280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C14EBA7-FEA8-674D-1B5F-7FE1BE502C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66500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42328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886D666-95BA-0B54-1423-8F4CEAB330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13A63A-6BD2-7A81-C675-83D80252AF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07348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12 280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222BB920-5B7B-BE32-6477-480EA6E0010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22463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9 380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9 380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52300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8 646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923D4B-016D-6C17-FF6F-7757982D1E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95623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3 720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8 560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D60A276-E440-623E-897F-C22A2F4128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E7DEF3-C965-8C5E-96B2-D95DE3906E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1A1F1F-0F24-5335-8833-1289527AF9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482B63-A36F-ED3A-A7A5-16571341CA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32ADD92-ECE0-24C7-491C-92D311EBD5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329B28-2BF3-26BE-D9B1-DE20B37359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85401F0-97D2-491D-CCC1-56B803D6EC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A6B66D0-352A-2FFB-58B8-0539CA4002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0186900-7BE2-99F8-2C65-01A0896A92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2023-01-27T15:43:18Z</dcterms:modified>
</cp:coreProperties>
</file>