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Årdal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78492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4 385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D0672A-A137-F2E7-9B73-1DF27603F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63772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56556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0CC67F9-3456-29DA-9ED4-A2013C8D9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CEF737-67F2-6773-C008-FE9C0E498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96143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6 822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A8A7E36-DA8E-9E7B-E714-C3D0ED2A965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3717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3 253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78621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5 566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1AB89B-EBAF-B8A3-471A-767BBDD39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8174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1 476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5 346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E241A3-9C92-5B1D-D5D8-D3885934D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D0243A-8759-5057-B3F6-38EF2DB03E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1EF904-F02E-E722-2780-59C26815F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986B1D6-C43F-F1E7-2FDC-143D99B27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A951510-8214-176B-7913-AB7BCA6EF1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8D5015-168D-4409-23AB-2132E42A0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299987-9EA1-0BF6-99DB-8204779C2E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E98E6B-45BC-E520-B93A-1DE1CBEE0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06A0CA4-F2EA-48F1-205F-CA8DE9D130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2023-01-27T15:42:38Z</dcterms:modified>
</cp:coreProperties>
</file>