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Lærdal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63265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1 777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2 815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2 305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2 815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C8E927C-E5A9-6D9C-EE1D-DD49675A7C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25317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75787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62FF6F0C-94B7-334F-CFD6-0A7B973839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EE3E6EE-D92C-230B-B896-03DF53D047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33071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2 815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50AD8E52-920A-C279-B767-2BF6E6552B7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72140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2 815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74717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1 777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1 038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963AA80-B4ED-132E-DB2F-8AF83AD6AB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85744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1 777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1 038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1A42A7B-3099-BD4C-6867-652C8A5C51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75DCDCC-BC4B-E54D-68CA-6FA2A26364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970B3A4-D8C9-E4FD-DA1C-CB351E04EB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7A06BB3-F969-042E-6E1D-C1D93BA820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4EC17F5-3985-9AE1-828C-48D1301E4E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0461D9A-AAA0-65AF-18A3-E70A67CB1F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9CEB782-8A85-13FB-F63B-8E90A20C4F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E3B11CC-9C11-3435-2802-3AC73D3902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527A83-F116-F2C5-B5C6-FCEF0973FF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2023-01-27T15:41:57Z</dcterms:modified>
</cp:coreProperties>
</file>