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Aurland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51789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D340DEF-9870-5C50-68E6-7079A2991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98537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86647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E461691-FDFA-8DD1-3682-5D6DC1407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FD322AE-68D2-6AA2-B8F1-862FBF6517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47818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7746D3C-34AF-560B-78B8-99D8F77BF1C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89411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50919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512A057-6926-0461-3F80-831E045C1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31730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857F84E-A0B4-E9AB-1071-B21D2DF1C8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3B9969D-9BCB-4E92-AD9F-F7A593A0DF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286264D-29C0-FA92-8617-B9FD9DD7CF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C780189-847A-8CB4-C1C6-68EE4C9A65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A754716-9849-CDB5-B2EC-0C7EA94348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C8C39E4-EE4A-7C93-40AB-5D97CE4E92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E0B3F13-E934-8EC0-DA34-CFC94F4893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D6D6756-D484-E42A-5B36-D2AAE45A39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B7A77FB-AD6C-01F3-4593-612C7ADCFE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2023-01-27T15:41:11Z</dcterms:modified>
</cp:coreProperties>
</file>