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Sogndal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3785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7 079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9 032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7 735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2 200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9 040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7A87C9C-45BC-E66F-563D-34A7BFED22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64094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20489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D2D14510-0D55-51BA-CB0E-E46D9B802B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98D77E0-B494-2C76-4365-7217F8A03F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90966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9 040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6FDEA9B-95CC-4EBE-5D08-AA0B7FE0A1F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06557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8 675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8 675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61781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4 352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4 413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C9BC6D2-16CB-CE92-30BC-EBD0EDD841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52126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6 836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2 123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CABEE2D-0F61-AB96-E45E-B07E23EE7C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C713DFF-8778-70C4-F4C1-955DE11370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B64DABB-6101-1325-AA61-A8C792E1CE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50ADFEA-9A44-66F0-60B8-249DAFE8A7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FFCF4C0-E283-B69B-27ED-4F4BC27503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E6D9974-DA20-865F-BF66-D10F5E2B9E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FCD6BAE-E0EC-C67A-211C-B9A328C45E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1AEA5EF-9000-5BFD-C7CA-7D68AB9262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FB5105C-D244-84F2-A193-3131788CAC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2023-01-27T15:40:37Z</dcterms:modified>
</cp:coreProperties>
</file>