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Vik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2922553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3 333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3 333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3 333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3 333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A3575EA-1CDD-F144-F53A-7C9D184625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2619144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0473465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045481FF-F674-4DFC-1B5E-B7A3E14959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0B848A5-D514-24DF-C3F0-A0112B859E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6895766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3 333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50B82F20-44B8-46DA-6305-349562CA29A8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1728317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7131501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3 333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6522B69-DBBC-B1FA-BE6A-649240E4BF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8911440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3 333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A8FE1D4-7526-69DF-36B5-EC1520EC94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7E950DA-BE1F-9C2C-2A88-EFB4A2D70C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8395DD5-3773-29D5-02FE-51C6ADF320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84D3964-60C2-6185-F2CE-B693CFD634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57A4F82-891C-50D9-90AC-2E3B285497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91DC06E-627A-961B-E234-09B26ECEE1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74F2339-54AA-DE26-6EDE-033FF1F5C0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251D674-498E-153A-5FDD-A68A104CE6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B0D2592-F42E-2765-D0AB-1978AD665E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757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2023-01-27T15:39:57Z</dcterms:modified>
</cp:coreProperties>
</file>