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Høyanger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83961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9 889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18 664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16 123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18 664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DE0AEF-A380-91E0-6D64-5DC049F46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97219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86032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120AB82-57E9-7F7E-AE54-1E4014A49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20783CD-2F01-B5A2-084F-7E2B6CFAE8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14486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18 664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870A3C5-69E5-C8CF-4552-01F9001350A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62562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4 401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9 117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06681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7 912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10 481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EB0758-2019-0B7E-4E97-9E3A9DDB7B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94475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9 482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8 775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CDA00F0-D961-C537-9C5D-7432587256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C98144-7806-D62E-A0AF-E0071ACC0B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88A1C9-F3EA-FEB3-7B8A-06166C1AB5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91F1D4C-6B08-4AFF-AFB5-A0A29A1F3C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47CA81E-C30A-E63B-D3F3-430F3A50F1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EDE472-B6A2-F4DA-808C-5D8E53B7A8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5DE1F14-E2B1-91C0-3E5F-6653D81760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0956DE-41B9-A178-5282-8F78AA8174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7F3AC78-7419-55A0-022B-8CECC2C1B8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2023-01-27T15:39:19Z</dcterms:modified>
</cp:coreProperties>
</file>