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Hyllestad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47523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6 682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7 658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25A18F-0A5D-93D5-7C28-5A1DA8161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4086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66335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67ECE19-FBE5-0FF2-8D63-EF4D44531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7D5FC9-D2F8-8360-D2A8-C652DE7E9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30267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7 658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622686B-4DAE-CFBD-13B2-1478765EE90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98008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3 080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51092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6 592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1F4A98-126F-47C0-97E7-84527B25A8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70702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3 246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10F50E-5442-EDFB-594F-49965510B8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0D101F-2E4E-D28D-E98F-41AD14249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36681BA-A70B-613F-A9E7-6FA0D519F2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1E0021-7EF7-25EF-3A60-B2F78D344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11AE9F-EA66-FA99-56D6-14AF5744AD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ED0C7C1-41E6-F827-998F-B8ED3A69E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EBB2AD-7672-1DB5-F50C-4719526172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11DAFE-A9D4-5826-E070-7BF148DD54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C4D50F-C378-4C87-D40A-D4EAECB9BD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2023-01-27T15:38:43Z</dcterms:modified>
</cp:coreProperties>
</file>