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Solund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36010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502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577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1 079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C439CA-1938-BEBF-AC33-1584C7532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45129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81035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1D09A82-2905-0D48-104D-9C8EFCDA9E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92311DD-C3E3-15AC-0D7E-E81618F242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9611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1 079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720190F-B170-F611-FC0E-F2078BA7DD9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22485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1 079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1 079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6476161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750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6A1359F-470A-8331-215F-7561EC5006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67765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672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BEBF4A9-FE53-D07B-276D-C6D9EB17B3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D45981C-2D59-3333-DA49-906EEA46EA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F94EA8C-2CC5-8840-79A1-7F854490B6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BD9BB11-05E2-4813-2BEC-8E91E28144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2322F78-F40B-FD08-1DF6-B4D5B408A1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9968B45-14D7-8A42-A37D-EB83590E55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019D60F-85C2-27B1-91B9-3442BEDA9B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5C17179-F5E9-A7C1-7964-5BAFB00A73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B05C417-7CBE-0F4E-33FE-7B5CD0D01E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2023-01-27T15:38:04Z</dcterms:modified>
</cp:coreProperties>
</file>